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4AC3D2-E648-4D02-9504-629EFA8EFD21}" type="datetimeFigureOut">
              <a:rPr lang="cs-CZ" smtClean="0"/>
              <a:pPr/>
              <a:t>2012.6.8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96F482-35CB-45F9-86AE-B1C5AB3728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mailto:vesely.pohreb@zombi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Pohřební služba Veselý </a:t>
            </a:r>
            <a:r>
              <a:rPr lang="en-US" dirty="0" smtClean="0"/>
              <a:t>&amp;</a:t>
            </a:r>
            <a:r>
              <a:rPr lang="cs-CZ" dirty="0" smtClean="0"/>
              <a:t> syn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Veselý </a:t>
            </a:r>
            <a:r>
              <a:rPr lang="en-US" dirty="0" smtClean="0"/>
              <a:t>&amp;</a:t>
            </a:r>
            <a:r>
              <a:rPr lang="cs-CZ" dirty="0" smtClean="0"/>
              <a:t> syn je firma s mnohaletou tradicí.</a:t>
            </a:r>
          </a:p>
          <a:p>
            <a:r>
              <a:rPr lang="cs-CZ" dirty="0" smtClean="0"/>
              <a:t>Již od roku 1869, kdy byla naše firma založena, využilo našich služeb mnoho šťastných a spokojených zákazníků.</a:t>
            </a:r>
          </a:p>
          <a:p>
            <a:r>
              <a:rPr lang="cs-CZ" dirty="0" smtClean="0"/>
              <a:t>Nabízíme širokou paletu služeb, počínaje odvozem z místa úmrtí až po kompletní zajištění pohřbu.</a:t>
            </a:r>
          </a:p>
          <a:p>
            <a:r>
              <a:rPr lang="cs-CZ" dirty="0" smtClean="0"/>
              <a:t>Působíme po celé ČR a Slovensku.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nás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Pohřeb bez obřadu					8 000 </a:t>
            </a:r>
            <a:r>
              <a:rPr lang="cs-CZ" dirty="0" err="1" smtClean="0"/>
              <a:t>kč</a:t>
            </a:r>
            <a:r>
              <a:rPr lang="cs-CZ" dirty="0" smtClean="0"/>
              <a:t> *</a:t>
            </a:r>
          </a:p>
          <a:p>
            <a:pPr>
              <a:buNone/>
            </a:pPr>
            <a:r>
              <a:rPr lang="cs-CZ" dirty="0" smtClean="0"/>
              <a:t>Pohřeb s malým obřadem (do 80 hostů)		13 000 </a:t>
            </a:r>
            <a:r>
              <a:rPr lang="cs-CZ" dirty="0" err="1" smtClean="0"/>
              <a:t>kč</a:t>
            </a:r>
            <a:r>
              <a:rPr lang="cs-CZ" dirty="0" smtClean="0"/>
              <a:t> *</a:t>
            </a:r>
          </a:p>
          <a:p>
            <a:pPr>
              <a:buNone/>
            </a:pPr>
            <a:r>
              <a:rPr lang="cs-CZ" dirty="0" smtClean="0"/>
              <a:t>Pohřeb s velkým obřadem (do 500 hostů)		16 000 </a:t>
            </a:r>
            <a:r>
              <a:rPr lang="cs-CZ" dirty="0" err="1" smtClean="0"/>
              <a:t>kč</a:t>
            </a:r>
            <a:r>
              <a:rPr lang="cs-CZ" dirty="0" smtClean="0"/>
              <a:t> *</a:t>
            </a:r>
          </a:p>
          <a:p>
            <a:pPr>
              <a:buNone/>
            </a:pPr>
            <a:r>
              <a:rPr lang="cs-CZ" dirty="0" smtClean="0"/>
              <a:t>Kremace						+ 2 000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Odvoz z místa úmrtí					+ 4 000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Odvoz kočárem					+ 8 000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Bohatě zdobená urna či rakev				+ 2 000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Kytice							2 000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Věnec							2 000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* Cena při zapůjčení smutečních kytic a věnců, nikoliv jejich koupi (ceny věnců a kytic jsou uvedeny zvlášť).</a:t>
            </a:r>
          </a:p>
          <a:p>
            <a:pPr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Ceník standardních služeb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Diamant z ostatků zesnulého		30 000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Rozprášení popela do oceánu		50 000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Pochování rakve na dně oceánu		cca 100 000 </a:t>
            </a:r>
            <a:r>
              <a:rPr lang="cs-CZ" dirty="0" err="1" smtClean="0"/>
              <a:t>kč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Vystřelení ostatků na oběžnou dráhu	100 000 </a:t>
            </a:r>
            <a:r>
              <a:rPr lang="cs-CZ" dirty="0" err="1" smtClean="0"/>
              <a:t>000</a:t>
            </a:r>
            <a:r>
              <a:rPr lang="cs-CZ" dirty="0" smtClean="0"/>
              <a:t> </a:t>
            </a:r>
            <a:r>
              <a:rPr lang="cs-CZ" dirty="0" err="1" smtClean="0"/>
              <a:t>kč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Ceník nadstandardních služeb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Adresa:</a:t>
            </a:r>
          </a:p>
          <a:p>
            <a:pPr>
              <a:buNone/>
            </a:pPr>
            <a:r>
              <a:rPr lang="cs-CZ" dirty="0" smtClean="0"/>
              <a:t>	Pohřební služba Veselý </a:t>
            </a:r>
            <a:r>
              <a:rPr lang="en-US" dirty="0" smtClean="0"/>
              <a:t>&amp;</a:t>
            </a:r>
            <a:r>
              <a:rPr lang="cs-CZ" dirty="0" smtClean="0"/>
              <a:t> syn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Vysmátá</a:t>
            </a:r>
            <a:r>
              <a:rPr lang="cs-CZ" dirty="0" smtClean="0"/>
              <a:t> ulice 69</a:t>
            </a:r>
          </a:p>
          <a:p>
            <a:pPr>
              <a:buNone/>
            </a:pPr>
            <a:r>
              <a:rPr lang="cs-CZ" dirty="0" smtClean="0"/>
              <a:t>	Praha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Mail: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>
                <a:hlinkClick r:id="rId2"/>
              </a:rPr>
              <a:t>vesely.pohreb</a:t>
            </a:r>
            <a:r>
              <a:rPr lang="cs-CZ" dirty="0" smtClean="0">
                <a:hlinkClick r:id="rId2"/>
              </a:rPr>
              <a:t>@zombie.</a:t>
            </a:r>
            <a:r>
              <a:rPr lang="cs-CZ" dirty="0" err="1" smtClean="0">
                <a:hlinkClick r:id="rId2"/>
              </a:rPr>
              <a:t>com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Web:</a:t>
            </a:r>
          </a:p>
          <a:p>
            <a:pPr>
              <a:buNone/>
            </a:pPr>
            <a:r>
              <a:rPr lang="cs-CZ" dirty="0" smtClean="0"/>
              <a:t>	Vyhledejte nás </a:t>
            </a:r>
            <a:r>
              <a:rPr lang="cs-CZ" dirty="0" smtClean="0">
                <a:hlinkClick r:id="rId3"/>
              </a:rPr>
              <a:t>zde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Budiž Vám země lehká.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8080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84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Papír</vt:lpstr>
      <vt:lpstr>Pohřební služba Veselý &amp; syn</vt:lpstr>
      <vt:lpstr>O nás</vt:lpstr>
      <vt:lpstr>Ceník standardních služeb</vt:lpstr>
      <vt:lpstr>Ceník nadstandardních služeb</vt:lpstr>
      <vt:lpstr>Kontakt</vt:lpstr>
      <vt:lpstr>Děkuji za pozornost.</vt:lpstr>
    </vt:vector>
  </TitlesOfParts>
  <Company>Zpátky v červeném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Pohřební služba Veselý &amp; syn</dc:title>
  <dc:creator>Urzadwyn</dc:creator>
  <cp:lastModifiedBy>Urzadwyn</cp:lastModifiedBy>
  <cp:revision>3</cp:revision>
  <dcterms:created xsi:type="dcterms:W3CDTF">2012-06-08T00:36:12Z</dcterms:created>
  <dcterms:modified xsi:type="dcterms:W3CDTF">2012-06-08T01:47:55Z</dcterms:modified>
</cp:coreProperties>
</file>